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5" r:id="rId3"/>
    <p:sldId id="257" r:id="rId4"/>
    <p:sldId id="259" r:id="rId5"/>
    <p:sldId id="260" r:id="rId6"/>
    <p:sldId id="264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3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96B47-A137-4C7E-AE70-6D45581AEDFA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CBD2128E-9924-4D63-AA68-D2061AAABD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96B47-A137-4C7E-AE70-6D45581AEDFA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2128E-9924-4D63-AA68-D2061AAABD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96B47-A137-4C7E-AE70-6D45581AEDFA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2128E-9924-4D63-AA68-D2061AAABD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96B47-A137-4C7E-AE70-6D45581AEDFA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2128E-9924-4D63-AA68-D2061AAABD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96B47-A137-4C7E-AE70-6D45581AEDFA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CBD2128E-9924-4D63-AA68-D2061AAABD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96B47-A137-4C7E-AE70-6D45581AEDFA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2128E-9924-4D63-AA68-D2061AAABD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96B47-A137-4C7E-AE70-6D45581AEDFA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2128E-9924-4D63-AA68-D2061AAABD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96B47-A137-4C7E-AE70-6D45581AEDFA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2128E-9924-4D63-AA68-D2061AAABD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96B47-A137-4C7E-AE70-6D45581AEDFA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2128E-9924-4D63-AA68-D2061AAABD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96B47-A137-4C7E-AE70-6D45581AEDFA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2128E-9924-4D63-AA68-D2061AAABD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96B47-A137-4C7E-AE70-6D45581AEDFA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CBD2128E-9924-4D63-AA68-D2061AAABD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1196B47-A137-4C7E-AE70-6D45581AEDFA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CBD2128E-9924-4D63-AA68-D2061AAABD0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19872" y="3501008"/>
            <a:ext cx="5256584" cy="2016224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Подготовила </a:t>
            </a:r>
          </a:p>
          <a:p>
            <a:pPr algn="r"/>
            <a:r>
              <a:rPr lang="ru-RU" dirty="0" smtClean="0"/>
              <a:t>Учитель начальных классов </a:t>
            </a:r>
          </a:p>
          <a:p>
            <a:pPr algn="r"/>
            <a:r>
              <a:rPr lang="ru-RU" dirty="0" err="1" smtClean="0"/>
              <a:t>Ишкаева</a:t>
            </a:r>
            <a:r>
              <a:rPr lang="ru-RU" dirty="0" smtClean="0"/>
              <a:t> Р.Я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«</a:t>
            </a:r>
            <a:r>
              <a:rPr lang="ru-RU" dirty="0"/>
              <a:t>Приемы умножения и деления для случаев вида 20 • 3, 3 • 20, 60 : 3»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6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6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*4      30* 3  </a:t>
            </a:r>
            <a:endParaRPr lang="ru-RU" sz="66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6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10*6</a:t>
            </a:r>
          </a:p>
          <a:p>
            <a:pPr>
              <a:buNone/>
            </a:pP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автобусе 40 мест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Снимок экрана (52).png"/>
          <p:cNvPicPr>
            <a:picLocks noChangeAspect="1"/>
          </p:cNvPicPr>
          <p:nvPr/>
        </p:nvPicPr>
        <p:blipFill>
          <a:blip r:embed="rId2" cstate="print"/>
          <a:srcRect l="5113" t="5201" r="7476" b="8001"/>
          <a:stretch>
            <a:fillRect/>
          </a:stretch>
        </p:blipFill>
        <p:spPr>
          <a:xfrm>
            <a:off x="251520" y="1340768"/>
            <a:ext cx="8637476" cy="4824536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467544" y="1916832"/>
            <a:ext cx="8424936" cy="6480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Сколько рядов заняли школьники?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40 -это четыре десятка.</a:t>
            </a:r>
            <a:endParaRPr lang="ru-RU" sz="48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5" name="Picture 2" descr="https://a.allegroimg.com/original/1197f2/7b637a7044b6933a31e1c0ed05c5/Patyczki-do-nauki-liczenia-szkolne-kolorowe-50szt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r="23077"/>
          <a:stretch>
            <a:fillRect/>
          </a:stretch>
        </p:blipFill>
        <p:spPr bwMode="auto">
          <a:xfrm>
            <a:off x="1115616" y="3284984"/>
            <a:ext cx="3336478" cy="252028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quarter" idx="4294967295"/>
          </p:nvPr>
        </p:nvSpPr>
        <p:spPr>
          <a:xfrm>
            <a:off x="4932041" y="1268760"/>
            <a:ext cx="4211960" cy="43204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40:2 =</a:t>
            </a:r>
            <a:r>
              <a:rPr lang="ru-RU" sz="7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?</a:t>
            </a:r>
            <a:endParaRPr lang="ru-RU" sz="4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None/>
            </a:pPr>
            <a:r>
              <a:rPr lang="ru-RU" sz="43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4:2=2</a:t>
            </a:r>
            <a:endParaRPr lang="ru-RU" sz="4300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endParaRPr lang="ru-RU" dirty="0" smtClean="0"/>
          </a:p>
          <a:p>
            <a:pPr>
              <a:buNone/>
            </a:pPr>
            <a:endParaRPr lang="ru-RU" sz="35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None/>
            </a:pPr>
            <a:r>
              <a:rPr lang="ru-RU" sz="35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</a:t>
            </a:r>
            <a:r>
              <a:rPr lang="ru-RU" sz="5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2=</a:t>
            </a:r>
          </a:p>
        </p:txBody>
      </p:sp>
      <p:pic>
        <p:nvPicPr>
          <p:cNvPr id="7" name="Picture 2" descr="https://a.allegroimg.com/original/1197f2/7b637a7044b6933a31e1c0ed05c5/Patyczki-do-nauki-liczenia-szkolne-kolorowe-50szt"/>
          <p:cNvPicPr>
            <a:picLocks noChangeAspect="1" noChangeArrowheads="1"/>
          </p:cNvPicPr>
          <p:nvPr/>
        </p:nvPicPr>
        <p:blipFill>
          <a:blip r:embed="rId3" cstate="print"/>
          <a:srcRect r="61487"/>
          <a:stretch>
            <a:fillRect/>
          </a:stretch>
        </p:blipFill>
        <p:spPr bwMode="auto">
          <a:xfrm>
            <a:off x="6300192" y="3212976"/>
            <a:ext cx="1729027" cy="26086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185992" cy="5098578"/>
          </a:xfrm>
        </p:spPr>
        <p:txBody>
          <a:bodyPr>
            <a:noAutofit/>
          </a:bodyPr>
          <a:lstStyle/>
          <a:p>
            <a:r>
              <a:rPr lang="ru-RU" sz="9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40:2=20</a:t>
            </a:r>
            <a:r>
              <a:rPr lang="ru-RU" sz="8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/>
            </a:r>
            <a:br>
              <a:rPr lang="ru-RU" sz="8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sz="6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 автобусе ребята заняли 20 рядов </a:t>
            </a:r>
            <a:endParaRPr lang="ru-RU" sz="8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Снимок экрана (54).png"/>
          <p:cNvPicPr>
            <a:picLocks noChangeAspect="1"/>
          </p:cNvPicPr>
          <p:nvPr/>
        </p:nvPicPr>
        <p:blipFill>
          <a:blip r:embed="rId2" cstate="print"/>
          <a:srcRect l="20076" t="30800" r="30313" b="30001"/>
          <a:stretch>
            <a:fillRect/>
          </a:stretch>
        </p:blipFill>
        <p:spPr>
          <a:xfrm>
            <a:off x="395536" y="1196752"/>
            <a:ext cx="8424936" cy="37444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600" y="332656"/>
            <a:ext cx="7772400" cy="1143000"/>
          </a:xfrm>
        </p:spPr>
        <p:txBody>
          <a:bodyPr/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Правило 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Чтобы разделить круглое число на однозначное, нужно разделить число десятков круглого числа (2 </a:t>
            </a:r>
            <a:r>
              <a:rPr lang="ru-RU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</a:t>
            </a: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6 </a:t>
            </a:r>
            <a:r>
              <a:rPr lang="ru-RU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</a:t>
            </a: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3 </a:t>
            </a:r>
            <a:r>
              <a:rPr lang="ru-RU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</a:t>
            </a: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) на однозначное и </a:t>
            </a: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приписать один ноль в ответе </a:t>
            </a: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</a:p>
          <a:p>
            <a:pPr algn="just">
              <a:buNone/>
            </a:pPr>
            <a:r>
              <a:rPr lang="ru-RU" sz="36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8</a:t>
            </a:r>
            <a:r>
              <a:rPr lang="ru-RU" sz="3600" b="1" spc="30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0</a:t>
            </a:r>
            <a:r>
              <a:rPr lang="ru-RU" sz="3600" b="1" spc="30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</a:t>
            </a:r>
            <a:r>
              <a:rPr lang="ru-RU" sz="36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4=2</a:t>
            </a:r>
            <a:r>
              <a:rPr lang="ru-RU" sz="3600" b="1" spc="30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0    </a:t>
            </a:r>
            <a:r>
              <a:rPr lang="ru-RU" sz="36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9</a:t>
            </a:r>
            <a:r>
              <a:rPr lang="ru-RU" sz="3600" b="1" spc="30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0</a:t>
            </a:r>
            <a:r>
              <a:rPr lang="ru-RU" sz="3600" b="1" spc="3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</a:t>
            </a:r>
            <a:r>
              <a:rPr lang="ru-RU" sz="36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3=3</a:t>
            </a:r>
            <a:r>
              <a:rPr lang="ru-RU" sz="3600" b="1" spc="30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0     </a:t>
            </a: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6</a:t>
            </a:r>
            <a:r>
              <a:rPr lang="ru-RU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0</a:t>
            </a: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:2=3</a:t>
            </a:r>
            <a:r>
              <a:rPr lang="ru-RU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0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8608</TotalTime>
  <Words>91</Words>
  <Application>Microsoft Office PowerPoint</Application>
  <PresentationFormat>Экран (4:3)</PresentationFormat>
  <Paragraphs>18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Справедливость</vt:lpstr>
      <vt:lpstr>«Приемы умножения и деления для случаев вида 20 • 3, 3 • 20, 60 : 3» </vt:lpstr>
      <vt:lpstr>Презентация PowerPoint</vt:lpstr>
      <vt:lpstr>В автобусе 40 мест</vt:lpstr>
      <vt:lpstr>40 -это четыре десятка.</vt:lpstr>
      <vt:lpstr>40:2=20 в автобусе ребята заняли 20 рядов </vt:lpstr>
      <vt:lpstr>Презентация PowerPoint</vt:lpstr>
      <vt:lpstr>Правило 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annagordeeva613@gmail.com</cp:lastModifiedBy>
  <cp:revision>7</cp:revision>
  <dcterms:created xsi:type="dcterms:W3CDTF">2022-01-03T19:52:03Z</dcterms:created>
  <dcterms:modified xsi:type="dcterms:W3CDTF">2022-04-07T06:47:38Z</dcterms:modified>
</cp:coreProperties>
</file>