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9" r:id="rId4"/>
    <p:sldId id="260" r:id="rId5"/>
    <p:sldId id="272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74" r:id="rId14"/>
    <p:sldId id="269" r:id="rId15"/>
    <p:sldId id="275" r:id="rId16"/>
    <p:sldId id="276" r:id="rId17"/>
    <p:sldId id="277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60"/>
  </p:normalViewPr>
  <p:slideViewPr>
    <p:cSldViewPr>
      <p:cViewPr varScale="1">
        <p:scale>
          <a:sx n="103" d="100"/>
          <a:sy n="103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esktop\&#1082;&#1083;%20&#1095;&#1072;&#1089;%20&#1087;&#1088;&#1072;&#1082;&#1090;&#1080;&#1082;&#1072;\&#1060;&#1080;&#1082;&#1089;&#1080;&#1082;&#1080;%20-%20&#1060;&#1080;&#1082;&#1089;&#1080;&#1087;&#1077;&#1083;&#1082;&#1080;%20-%20&#1055;&#1086;&#1084;&#1086;&#1075;&#1072;&#1090;&#1086;&#1088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082;&#1083;%20&#1095;&#1072;&#1089;%20&#1087;&#1088;&#1072;&#1082;&#1090;&#1080;&#1082;&#1072;\&#1076;&#1077;&#1090;&#1089;&#1082;&#1072;&#1103;%20&#1090;&#1072;&#1085;&#1094;&#1077;&#1074;&#1072;&#1083;&#1100;&#1085;&#1072;&#1103;%20&#1084;&#1091;&#1079;&#1099;&#1082;&#1072;%20-%20&#1083;&#1103;&#1083;&#1080;%20&#1087;&#1086;&#1087;)).mp3" TargetMode="Externa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esktop\&#1082;&#1083;%20&#1095;&#1072;&#1089;%20&#1087;&#1088;&#1072;&#1082;&#1090;&#1080;&#1082;&#1072;\&#1052;&#1086;&#1081;%20&#1092;&#1080;&#1083;&#1100;&#1084;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K_1_aprelya-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05175" y="2824956"/>
            <a:ext cx="2533650" cy="26098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28800" y="1676400"/>
            <a:ext cx="5867400" cy="12281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Здравствуйте!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1027" name="Picture 3" descr="C:\Users\Admin\Desktop\54632_a505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3886200"/>
            <a:ext cx="857250" cy="2381250"/>
          </a:xfrm>
          <a:prstGeom prst="rect">
            <a:avLst/>
          </a:prstGeom>
          <a:noFill/>
        </p:spPr>
      </p:pic>
      <p:pic>
        <p:nvPicPr>
          <p:cNvPr id="1028" name="Picture 4" descr="C:\Users\Admin\Desktop\54632_a505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86200"/>
            <a:ext cx="857250" cy="2381250"/>
          </a:xfrm>
          <a:prstGeom prst="rect">
            <a:avLst/>
          </a:prstGeom>
          <a:noFill/>
        </p:spPr>
      </p:pic>
      <p:pic>
        <p:nvPicPr>
          <p:cNvPr id="1030" name="Picture 6" descr="C:\Users\Admin\Desktop\1394971331187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762000"/>
            <a:ext cx="1108641" cy="10715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-0.81892 -0.0113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Птицы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dmin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32004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Admin\Desktop\685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57600"/>
            <a:ext cx="2305050" cy="307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Admin\Desktop\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343400"/>
            <a:ext cx="28575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5" descr="C:\Users\Admin\Desktop\i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1295400"/>
            <a:ext cx="3219450" cy="180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Пусть человек не такой зоркий,  и в темноте он не видит, как сова, но глаза человека – его главные помощники!</a:t>
            </a:r>
          </a:p>
          <a:p>
            <a:endParaRPr lang="ru-RU" dirty="0"/>
          </a:p>
        </p:txBody>
      </p:sp>
      <p:pic>
        <p:nvPicPr>
          <p:cNvPr id="10243" name="Picture 3" descr="C:\Users\Admin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733800"/>
            <a:ext cx="2857500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19200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ru-RU" sz="5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Игра «Угадай друга»</a:t>
            </a:r>
          </a:p>
          <a:p>
            <a:endParaRPr lang="ru-RU" dirty="0"/>
          </a:p>
        </p:txBody>
      </p:sp>
      <p:pic>
        <p:nvPicPr>
          <p:cNvPr id="1026" name="Picture 2" descr="C:\Users\Admin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667000"/>
            <a:ext cx="4365458" cy="2962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Admin\Desktop\jemocii_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743200"/>
            <a:ext cx="895350" cy="596900"/>
          </a:xfrm>
          <a:prstGeom prst="rect">
            <a:avLst/>
          </a:prstGeom>
          <a:noFill/>
        </p:spPr>
      </p:pic>
      <p:pic>
        <p:nvPicPr>
          <p:cNvPr id="6" name="Picture 5" descr="C:\Users\Admin\Desktop\jemocii_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5791200"/>
            <a:ext cx="895350" cy="596900"/>
          </a:xfrm>
          <a:prstGeom prst="rect">
            <a:avLst/>
          </a:prstGeom>
          <a:noFill/>
        </p:spPr>
      </p:pic>
      <p:pic>
        <p:nvPicPr>
          <p:cNvPr id="7" name="Picture 5" descr="C:\Users\Admin\Desktop\jemocii_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2743200"/>
            <a:ext cx="895350" cy="596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иксики - Фиксипелки - Помогатор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2133600"/>
            <a:ext cx="6045200" cy="3400425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Поиграем в игру :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«Полезно-вредно»</a:t>
            </a:r>
          </a:p>
        </p:txBody>
      </p:sp>
      <p:pic>
        <p:nvPicPr>
          <p:cNvPr id="2050" name="Picture 2" descr="C:\Users\Admin\Desktop\i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581400"/>
            <a:ext cx="2721142" cy="2190750"/>
          </a:xfrm>
          <a:prstGeom prst="rect">
            <a:avLst/>
          </a:prstGeom>
          <a:noFill/>
        </p:spPr>
      </p:pic>
      <p:pic>
        <p:nvPicPr>
          <p:cNvPr id="2051" name="Picture 3" descr="C:\Users\Admin\Desktop\415953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0"/>
            <a:ext cx="1676400" cy="2394857"/>
          </a:xfrm>
          <a:prstGeom prst="rect">
            <a:avLst/>
          </a:prstGeom>
          <a:noFill/>
        </p:spPr>
      </p:pic>
      <p:pic>
        <p:nvPicPr>
          <p:cNvPr id="2052" name="Picture 4" descr="C:\Users\Admin\Desktop\jemocii_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5715000"/>
            <a:ext cx="971550" cy="647700"/>
          </a:xfrm>
          <a:prstGeom prst="rect">
            <a:avLst/>
          </a:prstGeom>
          <a:noFill/>
        </p:spPr>
      </p:pic>
      <p:pic>
        <p:nvPicPr>
          <p:cNvPr id="2053" name="Picture 5" descr="C:\Users\Admin\Desktop\jemocii_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667000"/>
            <a:ext cx="895350" cy="596900"/>
          </a:xfrm>
          <a:prstGeom prst="rect">
            <a:avLst/>
          </a:prstGeom>
          <a:noFill/>
        </p:spPr>
      </p:pic>
      <p:pic>
        <p:nvPicPr>
          <p:cNvPr id="2054" name="Picture 6" descr="C:\Users\Admin\Desktop\jemocii_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2667000"/>
            <a:ext cx="838200" cy="558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066800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Найдите отличия</a:t>
            </a:r>
          </a:p>
        </p:txBody>
      </p:sp>
      <p:pic>
        <p:nvPicPr>
          <p:cNvPr id="4" name="детская танцевальная музыка - ляли поп)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29600" y="6096000"/>
            <a:ext cx="304800" cy="304800"/>
          </a:xfrm>
          <a:prstGeom prst="rect">
            <a:avLst/>
          </a:prstGeom>
        </p:spPr>
      </p:pic>
      <p:pic>
        <p:nvPicPr>
          <p:cNvPr id="3074" name="Picture 2" descr="C:\Users\Admin\Desktop\375d8c876a3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981200"/>
            <a:ext cx="3048000" cy="4149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ой фильм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700338"/>
            <a:ext cx="3429000" cy="257175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762000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Как я забочусь </a:t>
            </a:r>
          </a:p>
          <a:p>
            <a:pPr algn="ctr">
              <a:buNone/>
            </a:pPr>
            <a:r>
              <a:rPr lang="ru-RU" sz="5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 своих глазах?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81000" y="2646404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  <a:tab pos="1628775" algn="l"/>
              </a:tabLst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1.Я всегда читаю лежа </a:t>
            </a:r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  <a:tab pos="1628775" algn="l"/>
              </a:tabLst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2.Слежу за посадкой при письме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  <a:tab pos="1628775" algn="l"/>
              </a:tabLst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3.Делаю уроки при хорошем освещении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  <a:tab pos="1628775" algn="l"/>
              </a:tabLst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4.Делаю гимнастику для глаз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  <a:tab pos="1628775" algn="l"/>
              </a:tabLst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5.Смотрю близко телевизор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  <a:tab pos="16287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90600"/>
            <a:ext cx="1442185" cy="1136993"/>
          </a:xfrm>
          <a:prstGeom prst="rect">
            <a:avLst/>
          </a:prstGeom>
          <a:noFill/>
        </p:spPr>
      </p:pic>
      <p:pic>
        <p:nvPicPr>
          <p:cNvPr id="4099" name="Picture 3" descr="C:\Users\Admin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792" y="4267200"/>
            <a:ext cx="1527208" cy="2590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657600" y="2743200"/>
            <a:ext cx="643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05400" y="3124200"/>
            <a:ext cx="507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43400" y="434340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96240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0" y="358140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</a:p>
        </p:txBody>
      </p:sp>
      <p:pic>
        <p:nvPicPr>
          <p:cNvPr id="4098" name="Picture 2" descr="C:\Users\Admin\Desktop\4257764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962400"/>
            <a:ext cx="1592580" cy="1676400"/>
          </a:xfrm>
          <a:prstGeom prst="rect">
            <a:avLst/>
          </a:prstGeom>
          <a:noFill/>
        </p:spPr>
      </p:pic>
      <p:pic>
        <p:nvPicPr>
          <p:cNvPr id="4099" name="Picture 3" descr="C:\Users\Admin\Desktop\firework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419600"/>
            <a:ext cx="1447800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Admin\Desktop\4257764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34979"/>
            <a:ext cx="1600200" cy="1684421"/>
          </a:xfrm>
          <a:prstGeom prst="rect">
            <a:avLst/>
          </a:prstGeom>
          <a:noFill/>
        </p:spPr>
      </p:pic>
      <p:pic>
        <p:nvPicPr>
          <p:cNvPr id="7" name="Picture 3" descr="C:\Users\Admin\Desktop\firework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219200"/>
            <a:ext cx="13716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Загадки: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На </a:t>
            </a:r>
            <a:r>
              <a:rPr lang="ru-RU" dirty="0" smtClean="0">
                <a:solidFill>
                  <a:srgbClr val="002060"/>
                </a:solidFill>
              </a:rPr>
              <a:t>ночь два оконца сами закрываются,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А с восходом солнца сами открываются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1" name="Picture 3" descr="C:\Users\Admin\Desktop\oc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048000"/>
            <a:ext cx="3048000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Живет мой братец за горой,</a:t>
            </a:r>
            <a:br>
              <a:rPr lang="ru-RU" dirty="0" smtClean="0"/>
            </a:br>
            <a:r>
              <a:rPr lang="ru-RU" dirty="0" smtClean="0"/>
              <a:t>Не может встретиться со мной?</a:t>
            </a:r>
            <a:endParaRPr lang="ru-RU" dirty="0"/>
          </a:p>
        </p:txBody>
      </p:sp>
      <p:pic>
        <p:nvPicPr>
          <p:cNvPr id="3075" name="Picture 3" descr="C:\Users\Admin\Desktop\cartoon-eyes-13746826521921953261cartoon-eyes-h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581400"/>
            <a:ext cx="3962400" cy="23239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752600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Два братца через дорогу живут,</a:t>
            </a:r>
            <a:br>
              <a:rPr lang="ru-RU" dirty="0" smtClean="0"/>
            </a:br>
            <a:r>
              <a:rPr lang="ru-RU" dirty="0" smtClean="0"/>
              <a:t> А друг друга не видят?</a:t>
            </a:r>
            <a:endParaRPr lang="ru-RU" dirty="0"/>
          </a:p>
        </p:txBody>
      </p:sp>
      <p:pic>
        <p:nvPicPr>
          <p:cNvPr id="4098" name="Picture 2" descr="C:\Users\Admin\Desktop\g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810000"/>
            <a:ext cx="3962400" cy="24207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Два соседа - непоседа: день на работе, ночь на отдыхе?</a:t>
            </a:r>
            <a:endParaRPr lang="ru-RU" dirty="0"/>
          </a:p>
        </p:txBody>
      </p:sp>
      <p:pic>
        <p:nvPicPr>
          <p:cNvPr id="1027" name="Picture 3" descr="C:\Users\Admin\Desktop\eye2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962400"/>
            <a:ext cx="2514600" cy="251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 зрение смолоду!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2_html_3e778ac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810000"/>
            <a:ext cx="3200401" cy="23532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видит пчела</a:t>
            </a:r>
          </a:p>
        </p:txBody>
      </p:sp>
      <p:pic>
        <p:nvPicPr>
          <p:cNvPr id="6146" name="Picture 2" descr="C:\Users\Admin\Desktop\flow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362200"/>
            <a:ext cx="8222928" cy="2745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видит рыба</a:t>
            </a:r>
          </a:p>
        </p:txBody>
      </p:sp>
      <p:pic>
        <p:nvPicPr>
          <p:cNvPr id="7171" name="Picture 3" descr="C:\Users\Admin\Desktop\koshka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05115"/>
            <a:ext cx="8229600" cy="3449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Крот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kostebek-tuza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133600"/>
            <a:ext cx="5638800" cy="375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123</Words>
  <Application>Microsoft Office PowerPoint</Application>
  <PresentationFormat>Экран (4:3)</PresentationFormat>
  <Paragraphs>29</Paragraphs>
  <Slides>18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Загадки:</vt:lpstr>
      <vt:lpstr>Слайд 3</vt:lpstr>
      <vt:lpstr>Слайд 4</vt:lpstr>
      <vt:lpstr>Слайд 5</vt:lpstr>
      <vt:lpstr>Береги зрение смолоду!</vt:lpstr>
      <vt:lpstr>Как видит пчела</vt:lpstr>
      <vt:lpstr>Как видит рыба</vt:lpstr>
      <vt:lpstr>Крот</vt:lpstr>
      <vt:lpstr>Птицы</vt:lpstr>
      <vt:lpstr>Слайд 11</vt:lpstr>
      <vt:lpstr>Слайд 12</vt:lpstr>
      <vt:lpstr>Слайд 13</vt:lpstr>
      <vt:lpstr>Поиграем в игру :  «Полезно-вредно»</vt:lpstr>
      <vt:lpstr>Слайд 15</vt:lpstr>
      <vt:lpstr>Слайд 16</vt:lpstr>
      <vt:lpstr>Слайд 17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24</cp:revision>
  <dcterms:created xsi:type="dcterms:W3CDTF">2016-01-19T19:43:27Z</dcterms:created>
  <dcterms:modified xsi:type="dcterms:W3CDTF">2016-01-25T12:13:51Z</dcterms:modified>
</cp:coreProperties>
</file>